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753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3644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2879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589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240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88993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51586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78938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113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3063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5478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4262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8831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110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3092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6659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5112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DF1F01E-6F25-4293-B2DB-5B87A721731F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A260667-814C-44D0-AE5F-4281D44C39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8521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SPRINT 3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algn="r"/>
            <a:r>
              <a:rPr lang="pt-BR" sz="2400" dirty="0"/>
              <a:t>Orientadores:</a:t>
            </a:r>
          </a:p>
          <a:p>
            <a:pPr algn="r"/>
            <a:r>
              <a:rPr lang="pt-BR" sz="2400" i="1" dirty="0"/>
              <a:t>P2. Juliana Forin Pasquini Martinez</a:t>
            </a:r>
            <a:endParaRPr lang="pt-BR" sz="2400" dirty="0"/>
          </a:p>
          <a:p>
            <a:pPr algn="r"/>
            <a:r>
              <a:rPr lang="pt-BR" sz="2400" i="1" dirty="0"/>
              <a:t>M2. Claudio Etelvino de Lima</a:t>
            </a:r>
            <a:endParaRPr lang="pt-BR" sz="24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46912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295401" y="2556931"/>
            <a:ext cx="7629658" cy="3586291"/>
          </a:xfrm>
        </p:spPr>
        <p:txBody>
          <a:bodyPr>
            <a:normAutofit fontScale="47500" lnSpcReduction="20000"/>
          </a:bodyPr>
          <a:lstStyle/>
          <a:p>
            <a:r>
              <a:rPr lang="pt-BR" sz="3400" dirty="0"/>
              <a:t>Foram usadas as seguintes ferramentas, linguagens e tecnologias para a execução do projeto:</a:t>
            </a:r>
          </a:p>
          <a:p>
            <a:r>
              <a:rPr lang="pt-BR" sz="3400" dirty="0">
                <a:solidFill>
                  <a:schemeClr val="tx1"/>
                </a:solidFill>
              </a:rPr>
              <a:t>JAVA DESKTOP: Linguagem</a:t>
            </a:r>
          </a:p>
          <a:p>
            <a:r>
              <a:rPr lang="pt-BR" sz="3400" dirty="0">
                <a:solidFill>
                  <a:schemeClr val="tx1"/>
                </a:solidFill>
              </a:rPr>
              <a:t>MySQL: Banco de Dados</a:t>
            </a:r>
          </a:p>
          <a:p>
            <a:r>
              <a:rPr lang="pt-BR" sz="3400" dirty="0">
                <a:solidFill>
                  <a:schemeClr val="tx1"/>
                </a:solidFill>
              </a:rPr>
              <a:t>Git: Versionamento</a:t>
            </a:r>
          </a:p>
          <a:p>
            <a:r>
              <a:rPr lang="pt-BR" sz="3400" dirty="0">
                <a:solidFill>
                  <a:schemeClr val="tx1"/>
                </a:solidFill>
              </a:rPr>
              <a:t>GitHub: Armazenamento de código</a:t>
            </a:r>
          </a:p>
          <a:p>
            <a:r>
              <a:rPr lang="pt-BR" sz="3400" dirty="0">
                <a:solidFill>
                  <a:schemeClr val="tx1"/>
                </a:solidFill>
              </a:rPr>
              <a:t>NetBeans: Codificação</a:t>
            </a:r>
          </a:p>
          <a:p>
            <a:r>
              <a:rPr lang="pt-BR" sz="3400" dirty="0">
                <a:solidFill>
                  <a:schemeClr val="tx1"/>
                </a:solidFill>
              </a:rPr>
              <a:t>BRModelo: Diagramas</a:t>
            </a:r>
          </a:p>
          <a:p>
            <a:r>
              <a:rPr lang="pt-BR" sz="3400" dirty="0">
                <a:solidFill>
                  <a:schemeClr val="tx1"/>
                </a:solidFill>
              </a:rPr>
              <a:t>Lucid: Editor gráfico</a:t>
            </a:r>
          </a:p>
          <a:p>
            <a:r>
              <a:rPr lang="pt-BR" sz="3400" dirty="0">
                <a:solidFill>
                  <a:schemeClr val="tx1"/>
                </a:solidFill>
              </a:rPr>
              <a:t>Teams: Comunicação</a:t>
            </a:r>
          </a:p>
          <a:p>
            <a:r>
              <a:rPr lang="pt-BR" sz="3400" dirty="0">
                <a:solidFill>
                  <a:schemeClr val="tx1"/>
                </a:solidFill>
              </a:rPr>
              <a:t>Whimsical: Prototipagem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709" y="2866583"/>
            <a:ext cx="1286515" cy="148349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5467" y="2673715"/>
            <a:ext cx="2097917" cy="1453002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5722" y="2902092"/>
            <a:ext cx="2125497" cy="1349163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3147" y="4575350"/>
            <a:ext cx="2427932" cy="1342598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0950" y="4350076"/>
            <a:ext cx="3902434" cy="1086653"/>
          </a:xfrm>
          <a:prstGeom prst="rect">
            <a:avLst/>
          </a:prstGeom>
        </p:spPr>
      </p:pic>
      <p:pic>
        <p:nvPicPr>
          <p:cNvPr id="9" name="Picture 10" descr="LucidChart - Compre agora na Software.com.br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129" y="5246649"/>
            <a:ext cx="2580936" cy="944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6762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1" y="1368498"/>
            <a:ext cx="9601196" cy="1303867"/>
          </a:xfrm>
        </p:spPr>
        <p:txBody>
          <a:bodyPr/>
          <a:lstStyle/>
          <a:p>
            <a:pPr algn="l"/>
            <a:r>
              <a:rPr lang="pt-BR" dirty="0" smtClean="0"/>
              <a:t>Agradecimentos Finais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216775" y="2672365"/>
            <a:ext cx="7758447" cy="3318936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sz="1800" dirty="0"/>
              <a:t>	À instituição Fatec São José dos Campos - Prof. Jessen Vidal pelo fornecimento, por  toda infraestrutura, além da rede de apoio de toda equipe envolvida;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1800" dirty="0"/>
              <a:t>         Em especial, aos professores Claudio Etelvino de Lima e Juliana Forin Pasquini Martinez, pela orientação, paciência e tempo dedicado ao grupo;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sz="1800" dirty="0"/>
              <a:t>E à empresa Pro4tech, pela assistência e esclarecimentos prestados. </a:t>
            </a:r>
            <a:br>
              <a:rPr lang="pt-BR" sz="1800" dirty="0"/>
            </a:br>
            <a:endParaRPr lang="pt-BR" sz="18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6428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lh4.googleusercontent.com/5aNrk6kGGGMjHk30yxyDjl5Uj0Jba9m5gMVtW4tAd73ZCSmlkHmJnEIyLBmRYKiD1cqGddP_lptuqC24TMWUxjCUQj5nwQ3quov-D7-wPQ-e3-lITVdBMU2UBHsVYbj_6I53K1fch1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584" y="617948"/>
            <a:ext cx="1698675" cy="226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s://lh3.googleusercontent.com/RtVjZYfBkcdAeMaF5nr1q2TEhTyN_Voiw0B_80HLNq_YxmhoI65nn9k8IIbIgVgj2A1MCduIqw6i1PHb_yset2T-Zvb0NyahUYot98eERLlzOJnHNDV26yYkXZOzoqJACXGbxdONhyw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4907" y="617948"/>
            <a:ext cx="1803920" cy="219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https://pps.whatsapp.net/v/t61.24694-24/198850387_540108407196303_379481375678031789_n.jpg?ccb=11-4&amp;oh=01_AVy1OHdXJWogBBdxB5fjF7c8jcq99isg0bw_eUGJsHwqKw&amp;oe=62744B46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14" t="5338" r="15325"/>
          <a:stretch/>
        </p:blipFill>
        <p:spPr bwMode="auto">
          <a:xfrm>
            <a:off x="3018829" y="3333261"/>
            <a:ext cx="1898356" cy="242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231" y="617948"/>
            <a:ext cx="1860322" cy="226490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4630955" y="2901343"/>
            <a:ext cx="35419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Davi Elias </a:t>
            </a:r>
            <a:r>
              <a:rPr lang="pt-BR" dirty="0" smtClean="0"/>
              <a:t>Silvestre – Product Owner</a:t>
            </a:r>
            <a:endParaRPr lang="pt-BR" dirty="0"/>
          </a:p>
        </p:txBody>
      </p:sp>
      <p:sp>
        <p:nvSpPr>
          <p:cNvPr id="9" name="Retângulo 8"/>
          <p:cNvSpPr/>
          <p:nvPr/>
        </p:nvSpPr>
        <p:spPr>
          <a:xfrm>
            <a:off x="1313453" y="264688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/>
              <a:t/>
            </a:r>
            <a:br>
              <a:rPr lang="pt-BR" dirty="0"/>
            </a:br>
            <a:r>
              <a:rPr lang="pt-BR" dirty="0"/>
              <a:t>Jeniffer Cristina </a:t>
            </a:r>
            <a:r>
              <a:rPr lang="pt-BR" dirty="0" smtClean="0"/>
              <a:t>- Desenvolvedora</a:t>
            </a:r>
            <a:endParaRPr lang="pt-BR" dirty="0"/>
          </a:p>
        </p:txBody>
      </p:sp>
      <p:sp>
        <p:nvSpPr>
          <p:cNvPr id="10" name="CaixaDeTexto 9"/>
          <p:cNvSpPr txBox="1"/>
          <p:nvPr/>
        </p:nvSpPr>
        <p:spPr>
          <a:xfrm>
            <a:off x="259353" y="-78732"/>
            <a:ext cx="238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Integrantes</a:t>
            </a:r>
            <a:r>
              <a:rPr lang="pt-BR" dirty="0"/>
              <a:t>: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8365631" y="2815798"/>
            <a:ext cx="2848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Mateus Silva - Desenvolvedor</a:t>
            </a:r>
            <a:endParaRPr lang="pt-BR" dirty="0"/>
          </a:p>
        </p:txBody>
      </p:sp>
      <p:sp>
        <p:nvSpPr>
          <p:cNvPr id="12" name="Retângulo 11"/>
          <p:cNvSpPr/>
          <p:nvPr/>
        </p:nvSpPr>
        <p:spPr>
          <a:xfrm>
            <a:off x="2059567" y="5778156"/>
            <a:ext cx="3816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Ana Carolina das Neves – Scrum Master</a:t>
            </a:r>
            <a:endParaRPr lang="pt-BR" dirty="0"/>
          </a:p>
        </p:txBody>
      </p:sp>
      <p:pic>
        <p:nvPicPr>
          <p:cNvPr id="13" name="Picture 8" descr="https://lh6.googleusercontent.com/fM36NZZMHZSUhKInf2cd3YO3Fc2WSgtOh4lBIYlbEuRrqZA1igAd_Ei26HN9h_8NZXx1mldn8hGoqYVukXzr8wrUdVupBi36AaXiGO6Ebmda_YLHrJ_CjT34Qrk-ut-OGLFDWv_QVA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9356" y="3370756"/>
            <a:ext cx="1805551" cy="240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tângulo 13"/>
          <p:cNvSpPr/>
          <p:nvPr/>
        </p:nvSpPr>
        <p:spPr>
          <a:xfrm>
            <a:off x="6401921" y="5742126"/>
            <a:ext cx="30073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Thales Kerber - Desenvolvedor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860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1" y="1368499"/>
            <a:ext cx="9601196" cy="1303867"/>
          </a:xfrm>
        </p:spPr>
        <p:txBody>
          <a:bodyPr/>
          <a:lstStyle/>
          <a:p>
            <a:pPr algn="l"/>
            <a:r>
              <a:rPr lang="pt-BR" dirty="0" smtClean="0"/>
              <a:t>Objetivo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900708" y="2672366"/>
            <a:ext cx="4603123" cy="331893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000" dirty="0"/>
              <a:t>O projeto tem como finalidade organizar a comunicação da empresa com os clientes, desenvolvendo um sistema que possibilita o cadastro de mensagens enviadas para a empresa Pro4Tech por outros meios, como SMS, Whatsapp, </a:t>
            </a:r>
            <a:r>
              <a:rPr lang="pt-BR" sz="2000" dirty="0" err="1"/>
              <a:t>Email</a:t>
            </a:r>
            <a:r>
              <a:rPr lang="pt-BR" sz="2000" dirty="0"/>
              <a:t> e outros. 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5505" y="690300"/>
            <a:ext cx="3934508" cy="5468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692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7063" y="235157"/>
            <a:ext cx="9601196" cy="1303867"/>
          </a:xfrm>
        </p:spPr>
        <p:txBody>
          <a:bodyPr/>
          <a:lstStyle/>
          <a:p>
            <a:pPr algn="l"/>
            <a:r>
              <a:rPr lang="pt-BR" dirty="0" smtClean="0"/>
              <a:t>Backlog Total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976" y="1184344"/>
            <a:ext cx="5551298" cy="3135262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/>
          <a:srcRect l="-250" t="-541" r="-1" b="2443"/>
          <a:stretch/>
        </p:blipFill>
        <p:spPr>
          <a:xfrm>
            <a:off x="5387661" y="1072357"/>
            <a:ext cx="6173338" cy="315263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2187" y="4212902"/>
            <a:ext cx="4860239" cy="230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18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11312" y="1407135"/>
            <a:ext cx="9601196" cy="1303867"/>
          </a:xfrm>
        </p:spPr>
        <p:txBody>
          <a:bodyPr/>
          <a:lstStyle/>
          <a:p>
            <a:pPr algn="l"/>
            <a:r>
              <a:rPr lang="pt-BR" dirty="0"/>
              <a:t>Backlog da Sprint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473521" y="2546942"/>
            <a:ext cx="5423075" cy="3328926"/>
          </a:xfrm>
        </p:spPr>
        <p:txBody>
          <a:bodyPr>
            <a:normAutofit fontScale="85000" lnSpcReduction="10000"/>
          </a:bodyPr>
          <a:lstStyle/>
          <a:p>
            <a:pPr algn="just"/>
            <a:r>
              <a:rPr lang="pt-BR" dirty="0" smtClean="0"/>
              <a:t>Desenvolveu-se uma </a:t>
            </a:r>
            <a:r>
              <a:rPr lang="pt-BR" dirty="0"/>
              <a:t>página que tem por finalidade gerar um relatório de quantidade de mensagens enviadas para o usuário </a:t>
            </a:r>
            <a:r>
              <a:rPr lang="pt-BR" dirty="0" smtClean="0"/>
              <a:t>escolhido.</a:t>
            </a:r>
          </a:p>
          <a:p>
            <a:pPr algn="just"/>
            <a:r>
              <a:rPr lang="pt-BR" dirty="0" smtClean="0"/>
              <a:t>Criou-se a opção de um formador de </a:t>
            </a:r>
            <a:r>
              <a:rPr lang="pt-BR" dirty="0"/>
              <a:t>relatório geral que contém o usuário e a quantidade de mensagens enviadas para cada um</a:t>
            </a:r>
            <a:r>
              <a:rPr lang="pt-BR" dirty="0" smtClean="0"/>
              <a:t>.</a:t>
            </a:r>
          </a:p>
          <a:p>
            <a:pPr algn="just"/>
            <a:r>
              <a:rPr lang="pt-BR" dirty="0" smtClean="0"/>
              <a:t> </a:t>
            </a:r>
            <a:r>
              <a:rPr lang="pt-BR" dirty="0"/>
              <a:t>A partir dessa </a:t>
            </a:r>
            <a:r>
              <a:rPr lang="pt-BR" dirty="0" smtClean="0"/>
              <a:t>Sprint, </a:t>
            </a:r>
            <a:r>
              <a:rPr lang="pt-BR" dirty="0"/>
              <a:t>o administrador </a:t>
            </a:r>
            <a:r>
              <a:rPr lang="pt-BR" dirty="0" smtClean="0"/>
              <a:t>tende a conseguir </a:t>
            </a:r>
            <a:r>
              <a:rPr lang="pt-BR" dirty="0"/>
              <a:t>modificar os dados cadastrados, como tipo de </a:t>
            </a:r>
            <a:r>
              <a:rPr lang="pt-BR" dirty="0" smtClean="0"/>
              <a:t>usuário. Além </a:t>
            </a:r>
            <a:r>
              <a:rPr lang="pt-BR" dirty="0"/>
              <a:t>disso, todas as informações cadastradas estão seguras na nuvem.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240" y="2546941"/>
            <a:ext cx="3433764" cy="350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177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2" y="1458650"/>
            <a:ext cx="9601196" cy="1303867"/>
          </a:xfrm>
        </p:spPr>
        <p:txBody>
          <a:bodyPr/>
          <a:lstStyle/>
          <a:p>
            <a:pPr algn="l"/>
            <a:r>
              <a:rPr lang="pt-BR" dirty="0" smtClean="0"/>
              <a:t>Evolução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1295402" y="266141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b="1" dirty="0" smtClean="0">
                <a:latin typeface="Bell MT" panose="02020503060305020303" pitchFamily="18" charset="0"/>
              </a:rPr>
              <a:t>Sprint 1</a:t>
            </a:r>
          </a:p>
          <a:p>
            <a:endParaRPr lang="pt-BR" dirty="0" smtClean="0">
              <a:latin typeface="Bell MT" panose="020205030603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Bell MT" panose="02020503060305020303" pitchFamily="18" charset="0"/>
              </a:rPr>
              <a:t>Consulta de mensagens;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Bell MT" panose="02020503060305020303" pitchFamily="18" charset="0"/>
              </a:rPr>
              <a:t>Cadastro de mensagens.</a:t>
            </a:r>
            <a:endParaRPr lang="pt-BR" dirty="0">
              <a:latin typeface="Bell MT" panose="02020503060305020303" pitchFamily="18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3975279" y="2661410"/>
            <a:ext cx="424144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 smtClean="0">
                <a:latin typeface="Bell MT" panose="02020503060305020303" pitchFamily="18" charset="0"/>
              </a:rPr>
              <a:t>Sprint 2</a:t>
            </a:r>
          </a:p>
          <a:p>
            <a:endParaRPr lang="pt-BR" dirty="0" smtClean="0">
              <a:latin typeface="Bell MT" panose="020205030603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Bell MT" panose="02020503060305020303" pitchFamily="18" charset="0"/>
              </a:rPr>
              <a:t>Cadastro e login de usuários (administrador, suporte, cliente);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Bell MT" panose="02020503060305020303" pitchFamily="18" charset="0"/>
              </a:rPr>
              <a:t>Cadastro de projetos (coletivo);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Bell MT" panose="02020503060305020303" pitchFamily="18" charset="0"/>
              </a:rPr>
              <a:t>Consulta de projetos;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Bell MT" panose="02020503060305020303" pitchFamily="18" charset="0"/>
              </a:rPr>
              <a:t>Filtro de pesquisa;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Bell MT" panose="02020503060305020303" pitchFamily="18" charset="0"/>
              </a:rPr>
              <a:t>Histórico de mensagens individuais e projetos.</a:t>
            </a:r>
            <a:endParaRPr lang="pt-BR" dirty="0">
              <a:latin typeface="Bell MT" panose="02020503060305020303" pitchFamily="18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7920507" y="2661410"/>
            <a:ext cx="34257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Bell MT" panose="02020503060305020303" pitchFamily="18" charset="0"/>
              </a:rPr>
              <a:t>Sprint 3</a:t>
            </a:r>
          </a:p>
          <a:p>
            <a:endParaRPr lang="pt-BR" b="1" dirty="0" smtClean="0">
              <a:latin typeface="Bell MT" panose="020205030603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Bell MT" panose="02020503060305020303" pitchFamily="18" charset="0"/>
              </a:rPr>
              <a:t>Criação das opções de gerador de relatório geral e específico por filtro de busca;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Bell MT" panose="02020503060305020303" pitchFamily="18" charset="0"/>
              </a:rPr>
              <a:t>Desenvolvimento do modo de edição para os administradores, envolvendo os dados e usuário;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Bell MT" panose="02020503060305020303" pitchFamily="18" charset="0"/>
              </a:rPr>
              <a:t>Dados armazenados na nuvem, reforçando a segurança. </a:t>
            </a:r>
            <a:endParaRPr lang="pt-BR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537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74185" y="1520546"/>
            <a:ext cx="9601196" cy="1303867"/>
          </a:xfrm>
        </p:spPr>
        <p:txBody>
          <a:bodyPr/>
          <a:lstStyle/>
          <a:p>
            <a:pPr algn="l"/>
            <a:r>
              <a:rPr lang="pt-BR" dirty="0" smtClean="0"/>
              <a:t>Wireframe</a:t>
            </a:r>
            <a:endParaRPr lang="pt-BR" dirty="0"/>
          </a:p>
        </p:txBody>
      </p:sp>
      <p:pic>
        <p:nvPicPr>
          <p:cNvPr id="1026" name="Picture 2" descr="https://github.com/Equipe3-API/API-2-Semestre/raw/main/Imagens%20README/MVP_3%C2%B0Sprin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3467" y="450761"/>
            <a:ext cx="7021914" cy="580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226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1" y="1316983"/>
            <a:ext cx="9601196" cy="1303867"/>
          </a:xfrm>
        </p:spPr>
        <p:txBody>
          <a:bodyPr/>
          <a:lstStyle/>
          <a:p>
            <a:pPr algn="l"/>
            <a:r>
              <a:rPr lang="pt-BR" dirty="0"/>
              <a:t>Features da Sprint </a:t>
            </a:r>
            <a:r>
              <a:rPr lang="pt-BR" dirty="0" smtClean="0"/>
              <a:t>3</a:t>
            </a:r>
            <a:endParaRPr lang="pt-BR" dirty="0"/>
          </a:p>
        </p:txBody>
      </p:sp>
      <p:pic>
        <p:nvPicPr>
          <p:cNvPr id="4" name="Vídeo Complet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7986" y="2441553"/>
            <a:ext cx="6696026" cy="3766064"/>
          </a:xfrm>
        </p:spPr>
      </p:pic>
    </p:spTree>
    <p:extLst>
      <p:ext uri="{BB962C8B-B14F-4D97-AF65-F5344CB8AC3E}">
        <p14:creationId xmlns:p14="http://schemas.microsoft.com/office/powerpoint/2010/main" val="2757079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215" y="-20272"/>
            <a:ext cx="9601196" cy="1303867"/>
          </a:xfrm>
        </p:spPr>
        <p:txBody>
          <a:bodyPr>
            <a:noAutofit/>
          </a:bodyPr>
          <a:lstStyle/>
          <a:p>
            <a:pPr algn="l"/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>Burndown</a:t>
            </a: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pic>
        <p:nvPicPr>
          <p:cNvPr id="3074" name="Picture 2" descr="https://github.com/Equipe3-API/API-2-Semestre/raw/main/Artefatos/burndown/burndown_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221" y="1283595"/>
            <a:ext cx="9149365" cy="4995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47030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Orgâ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39</TotalTime>
  <Words>304</Words>
  <Application>Microsoft Office PowerPoint</Application>
  <PresentationFormat>Widescreen</PresentationFormat>
  <Paragraphs>51</Paragraphs>
  <Slides>11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Bell MT</vt:lpstr>
      <vt:lpstr>Garamond</vt:lpstr>
      <vt:lpstr>Wingdings</vt:lpstr>
      <vt:lpstr>Orgânico</vt:lpstr>
      <vt:lpstr>SPRINT 3</vt:lpstr>
      <vt:lpstr>Apresentação do PowerPoint</vt:lpstr>
      <vt:lpstr>Objetivo </vt:lpstr>
      <vt:lpstr>Backlog Total</vt:lpstr>
      <vt:lpstr>Backlog da Sprint</vt:lpstr>
      <vt:lpstr>Evolução</vt:lpstr>
      <vt:lpstr>Wireframe</vt:lpstr>
      <vt:lpstr>Features da Sprint 3</vt:lpstr>
      <vt:lpstr>  Burndown </vt:lpstr>
      <vt:lpstr>Apresentação do PowerPoint</vt:lpstr>
      <vt:lpstr>Agradecimentos Finais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3</dc:title>
  <dc:creator>Jeniffer Pereira</dc:creator>
  <cp:lastModifiedBy>Jeniffer Pereira</cp:lastModifiedBy>
  <cp:revision>5</cp:revision>
  <dcterms:created xsi:type="dcterms:W3CDTF">2022-06-07T00:03:49Z</dcterms:created>
  <dcterms:modified xsi:type="dcterms:W3CDTF">2022-06-07T00:43:47Z</dcterms:modified>
</cp:coreProperties>
</file>

<file path=docProps/thumbnail.jpeg>
</file>